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87" r:id="rId2"/>
    <p:sldId id="257" r:id="rId3"/>
    <p:sldId id="288" r:id="rId4"/>
    <p:sldId id="259" r:id="rId5"/>
    <p:sldId id="289" r:id="rId6"/>
    <p:sldId id="298" r:id="rId7"/>
    <p:sldId id="286" r:id="rId8"/>
    <p:sldId id="270" r:id="rId9"/>
    <p:sldId id="281" r:id="rId10"/>
    <p:sldId id="280" r:id="rId11"/>
    <p:sldId id="294" r:id="rId12"/>
    <p:sldId id="295" r:id="rId13"/>
    <p:sldId id="290" r:id="rId14"/>
    <p:sldId id="291" r:id="rId15"/>
    <p:sldId id="292" r:id="rId16"/>
    <p:sldId id="297" r:id="rId17"/>
    <p:sldId id="282" r:id="rId18"/>
    <p:sldId id="29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kk-KZ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Жаратылыстану</a:t>
            </a:r>
            <a:br>
              <a:rPr lang="kk-KZ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сынып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31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9752" y="467963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erik\Desktop\Ашық сабақ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4836"/>
            <a:ext cx="8784976" cy="649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0555780">
            <a:off x="3220578" y="1912004"/>
            <a:ext cx="1098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НҮК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111163">
            <a:off x="3030366" y="4338217"/>
            <a:ext cx="1478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МАҒАТ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515762">
            <a:off x="4555382" y="1856028"/>
            <a:ext cx="1686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НИЗНЕБ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0644458">
            <a:off x="6361898" y="1733476"/>
            <a:ext cx="1584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ҚЫРАЖ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044400">
            <a:off x="4538934" y="4442518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ЙАНҰМ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044400">
            <a:off x="6463774" y="4431063"/>
            <a:ext cx="86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59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Адамны</a:t>
            </a:r>
            <a:r>
              <a:rPr lang="kk-K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ң алатын энергиясы?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Serik\Desktop\Ашық сабақ\energy_img06_98608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6" y="1268760"/>
            <a:ext cx="9145036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67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kk-K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энергиясы?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Serik\Desktop\Ашық сабақ\so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412776"/>
            <a:ext cx="9142412" cy="544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90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268760"/>
            <a:ext cx="5184576" cy="100811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 екі түрге бөлінеді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5004048" y="2276872"/>
            <a:ext cx="1224136" cy="108012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3131840" y="2276872"/>
            <a:ext cx="1152128" cy="108012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827584" y="3356992"/>
            <a:ext cx="2952328" cy="100811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Кинетикалық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3356992"/>
            <a:ext cx="2952328" cy="100811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Потенциалдық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35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1" y="1844824"/>
            <a:ext cx="87223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КИНЕТКАЛЫҚ ЭНЕРГИЯ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Дененің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қозғалысымен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кинетикалық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энергия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0612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881" y="2060848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ПОТЕНЦИАЛДЫҚ ЭНЕРГИЯ</a:t>
            </a:r>
          </a:p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Потенциалдық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энергия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денелердің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орналасуы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анықталатын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энергияны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айтады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7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252728"/>
          </a:xfrm>
        </p:spPr>
        <p:txBody>
          <a:bodyPr>
            <a:normAutofit/>
          </a:bodyPr>
          <a:lstStyle/>
          <a:p>
            <a:r>
              <a:rPr lang="kk-K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Қалыптастырушы </a:t>
            </a:r>
            <a:r>
              <a:rPr lang="kk-K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298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1571612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500174"/>
            <a:ext cx="8858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428604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428604"/>
            <a:ext cx="7888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Serik\Desktop\Ашық сабақ\Кубик сұрақ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4900"/>
            <a:ext cx="91440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74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rik\Desktop\Ашық сабақ\img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97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1571612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3174" y="428604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500174"/>
            <a:ext cx="8858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428604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1036" y="1949973"/>
            <a:ext cx="78883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</a:p>
          <a:p>
            <a:pPr algn="ctr"/>
            <a:r>
              <a:rPr lang="kk-K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 түрлері мен көздері</a:t>
            </a:r>
            <a:endParaRPr lang="kk-KZ" sz="4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64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268760"/>
            <a:ext cx="828092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</a:t>
            </a:r>
          </a:p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энергия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түрлерін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ажырату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энергиясын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ажырату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энергияның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айналымына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мысалдар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келтіре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білу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50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1571612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3174" y="428604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500174"/>
            <a:ext cx="8858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428604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5443" y="936435"/>
            <a:ext cx="617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критерийлері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726923"/>
            <a:ext cx="79534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 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түрлерін,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энергиясын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ажырата алады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энергияның өзара айналымына мысалдар келтіреді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43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484784"/>
            <a:ext cx="849694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Энергия деген не?</a:t>
            </a:r>
          </a:p>
          <a:p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 э</a:t>
            </a:r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нергияны қайдан   алады?</a:t>
            </a:r>
            <a:endParaRPr lang="kk-KZ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Энергияны </a:t>
            </a:r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қалай </a:t>
            </a:r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пайдаланады</a:t>
            </a:r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kk-KZ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82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582341"/>
            <a:ext cx="849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 (гр.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energe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–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әрекет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материя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қозғалысының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формасының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өлшеуіші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қозғалысының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формалары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бір-біріне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айналып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түрленіп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отырады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ғасырдың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шенінде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қозғалыстың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формалары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бір-біріне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сандық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мөлшерде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айтылатындығы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осы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“энергия”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ұғымын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енгізуге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қозғалыстың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формаларын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бірыңғай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өлшеуішпен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өлшеуге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899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850" y="2428875"/>
            <a:ext cx="1819275" cy="785813"/>
          </a:xfrm>
          <a:solidFill>
            <a:schemeClr val="bg2">
              <a:lumMod val="75000"/>
            </a:schemeClr>
          </a:solidFill>
          <a:ln w="28575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kk-KZ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тағам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5775" y="361063"/>
            <a:ext cx="8229600" cy="1143000"/>
          </a:xfrm>
          <a:solidFill>
            <a:schemeClr val="bg2">
              <a:lumMod val="75000"/>
            </a:schemeClr>
          </a:solidFill>
          <a:ln w="28575">
            <a:solidFill>
              <a:srgbClr val="002060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kk-KZ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Энергия  көздері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3" y="2428875"/>
            <a:ext cx="2584302" cy="769441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бензин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8144" y="2428875"/>
            <a:ext cx="2847231" cy="769938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жарық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>
            <a:stCxn id="3" idx="2"/>
          </p:cNvCxnSpPr>
          <p:nvPr/>
        </p:nvCxnSpPr>
        <p:spPr>
          <a:xfrm rot="5400000">
            <a:off x="2559050" y="402338"/>
            <a:ext cx="939800" cy="314325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3" idx="2"/>
          </p:cNvCxnSpPr>
          <p:nvPr/>
        </p:nvCxnSpPr>
        <p:spPr>
          <a:xfrm rot="16200000" flipH="1">
            <a:off x="5487988" y="616650"/>
            <a:ext cx="939800" cy="2714625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2"/>
          </p:cNvCxnSpPr>
          <p:nvPr/>
        </p:nvCxnSpPr>
        <p:spPr>
          <a:xfrm rot="5400000">
            <a:off x="3594894" y="1366744"/>
            <a:ext cx="868362" cy="11430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нефть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88" y="3643313"/>
            <a:ext cx="2143125" cy="1857375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5" name="Рисунок 14" descr="эл. лампа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3643313"/>
            <a:ext cx="2000250" cy="1857375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6" name="Рисунок 15" descr="Сибирские яблоки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3643313"/>
            <a:ext cx="2214562" cy="1857375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687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9752" y="467963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18" y="2025931"/>
            <a:ext cx="2620257" cy="1600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67963"/>
            <a:ext cx="2628900" cy="17430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37" y="4365104"/>
            <a:ext cx="2143125" cy="2143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717" y="4364585"/>
            <a:ext cx="3528392" cy="23042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427" y="244438"/>
            <a:ext cx="2959188" cy="16003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146623"/>
            <a:ext cx="2556892" cy="158417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325044" y="2274838"/>
            <a:ext cx="35329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ортақ?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65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1571612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3174" y="428604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500174"/>
            <a:ext cx="8858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428604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1259601"/>
            <a:ext cx="788839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Төмендегі сұрақтарға  жауап беріңдер: жұптық-топтық жұмыс.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жұптық топ.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ұшақ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себептен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қозғалады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2-жұптық топ.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мен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ұялы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телефон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3-жұптық топ.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бізге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Оны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жүрміз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4-жұптық топ.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пеші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жылытқыш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бізге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124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842</TotalTime>
  <Words>246</Words>
  <Application>Microsoft Office PowerPoint</Application>
  <PresentationFormat>Экран (4:3)</PresentationFormat>
  <Paragraphs>42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Жаратылыстану 5 сынып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Энергия  көздері</vt:lpstr>
      <vt:lpstr>Презентация PowerPoint</vt:lpstr>
      <vt:lpstr>Презентация PowerPoint</vt:lpstr>
      <vt:lpstr>Презентация PowerPoint</vt:lpstr>
      <vt:lpstr>Адамның алатын энергиясы?</vt:lpstr>
      <vt:lpstr>Күн энергиясы?</vt:lpstr>
      <vt:lpstr>Презентация PowerPoint</vt:lpstr>
      <vt:lpstr>Презентация PowerPoint</vt:lpstr>
      <vt:lpstr>Презентация PowerPoint</vt:lpstr>
      <vt:lpstr>Қалыптастырушы бағалау.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RePack by Diakov</cp:lastModifiedBy>
  <cp:revision>46</cp:revision>
  <dcterms:created xsi:type="dcterms:W3CDTF">2017-01-20T08:58:07Z</dcterms:created>
  <dcterms:modified xsi:type="dcterms:W3CDTF">2018-02-25T18:33:30Z</dcterms:modified>
</cp:coreProperties>
</file>