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11" r:id="rId4"/>
    <p:sldId id="312" r:id="rId5"/>
    <p:sldId id="313" r:id="rId6"/>
    <p:sldId id="314" r:id="rId7"/>
    <p:sldId id="315" r:id="rId8"/>
    <p:sldId id="319" r:id="rId9"/>
    <p:sldId id="320" r:id="rId10"/>
    <p:sldId id="316" r:id="rId11"/>
    <p:sldId id="317" r:id="rId12"/>
    <p:sldId id="318" r:id="rId13"/>
    <p:sldId id="262" r:id="rId14"/>
    <p:sldId id="266" r:id="rId15"/>
    <p:sldId id="265" r:id="rId16"/>
    <p:sldId id="264" r:id="rId17"/>
    <p:sldId id="288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A9A0A"/>
    <a:srgbClr val="009900"/>
    <a:srgbClr val="D8F77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7062-EFBD-4C99-8072-E5E71BEE5170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F388-92F6-4395-BF4E-586BD1E0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B8DF-D450-40A8-A1B8-8936E5B8FA0A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64CF-B959-4200-A06A-E63AC9D5A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9B60-BFF9-4405-9538-74534AF9ECC8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B1DF-6CA8-4B1D-99B8-BFCFD147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65527-7D25-445A-8B86-6D0849A98589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9F0C-FA91-4919-87FA-5284D46A9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3A1D-AF64-46CD-84EA-5CB9ED3E70A3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803B-DA07-4AAC-A25D-3E487302C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4943-743F-43AA-B9B2-F0D16A6D3A48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C438-08AA-46B8-AF44-0BC265A3D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6342-78A7-4052-A1F9-94A151F9019B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BD94-E72B-4171-AD30-149187C4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021B-1435-4855-A727-89202ED57913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7C03B-F315-43BE-AEBE-6756451EF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CFA0-4BCC-404D-A65F-0B6221289819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397-30B3-4EE8-B220-2EE3A6CB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BDF0-9FCD-45B1-BCEA-18F080CB6499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D771-32FD-490C-AA9E-86712599B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01D7-6A48-442A-A6AE-ACFD72B554DE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43CC8-3769-48AD-89EC-DC58E40EB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EF7FF-732E-4F54-AA4E-D38540ECDAE4}" type="datetimeFigureOut">
              <a:rPr lang="ru-RU"/>
              <a:pPr>
                <a:defRPr/>
              </a:pPr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F9822-5293-4763-AA15-E9CC080D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Рисунок 21" descr="Презента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1901" y="116632"/>
            <a:ext cx="8980198" cy="662473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33" name="Рисунок 22" descr="005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589588"/>
            <a:ext cx="15875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Рисунок 24" descr="1230319196_kolokolchik-7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550" y="333375"/>
            <a:ext cx="8953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10217"/>
            <a:ext cx="83164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T-r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03070"/>
            <a:ext cx="7560840" cy="36502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88640"/>
            <a:ext cx="7740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2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07E0D-86E8-6B4D-9D52-E66ABA8347D3}"/>
              </a:ext>
            </a:extLst>
          </p:cNvPr>
          <p:cNvSpPr txBox="1"/>
          <p:nvPr/>
        </p:nvSpPr>
        <p:spPr>
          <a:xfrm>
            <a:off x="2641600" y="1339680"/>
            <a:ext cx="4044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k-KZ"/>
              <a:t>Бестоғай негізгі мектебі КММ Бастауыш сынып мұғалімі Темиргалиева Айсулу Гариполовна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Демалыс уақыты кезінде қауіпсіздік ережелері.</a:t>
            </a:r>
          </a:p>
          <a:p>
            <a:pPr algn="ctr"/>
            <a:r>
              <a:rPr lang="kk-KZ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Ата- аналарға арналған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95288" y="1652557"/>
            <a:ext cx="319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/>
              <a:t>.</a:t>
            </a:r>
            <a:r>
              <a:rPr lang="ru-RU" altLang="ru-RU" dirty="0"/>
              <a:t> </a:t>
            </a:r>
          </a:p>
        </p:txBody>
      </p:sp>
      <p:pic>
        <p:nvPicPr>
          <p:cNvPr id="8196" name="Picture 11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250825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79912" y="3212976"/>
            <a:ext cx="453645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0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2000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2438" y="404664"/>
            <a:ext cx="529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solidFill>
                  <a:srgbClr val="003300"/>
                </a:solidFill>
                <a:latin typeface="+mj-lt"/>
              </a:rPr>
              <a:t>Үйде жалғыз қалғанда</a:t>
            </a:r>
            <a:endParaRPr lang="ru-RU" sz="3600" b="1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8072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тек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таныс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адамға аша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Пәтердің кілтін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жерде"қалдырмаңыз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кілтті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жоғалтсаңыз-бұл туралы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ата-анаңызға дереу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хабарлаңыз.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492896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қоңырау шалса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Қарашы әуелі есіктің көзшесіне,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Қонаққа кім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келді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Бірақ бейтаныс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адамдар-ашпаңыз!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көз болмаса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бар?"-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әрқашан сұраңыз,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Және жауап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бермейді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Есікті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ашудың қажеті жоқ!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4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9" y="1147210"/>
            <a:ext cx="2644757" cy="42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62880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Балконда-солай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біл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орындыққа тұрмайсың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Арналған жақтаулар емес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Төмен бүгілмеңіз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Бұл қауіпті болуы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мүмкін: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Жоғарыдан құлау өте қорқынышты!!!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7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3" y="1196753"/>
            <a:ext cx="316725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404664"/>
            <a:ext cx="390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55679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жағуды білмесеңіз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Жақындамаңыз, содан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өкінесіз…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Пешке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жақындау өте қауіпті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Мүмкін 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жануы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жарылуы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бәрін жылытып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қайнатады,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Сорпа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дайындалып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шайнек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қойылады.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сәби, асықпаңыз: сіз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өсесіз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үйді сіріңкемен өзің өртейсің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3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1052736"/>
            <a:ext cx="3779837" cy="5545137"/>
          </a:xfrm>
        </p:spPr>
        <p:txBody>
          <a:bodyPr/>
          <a:lstStyle/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Таблеткалар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таблеткалар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Жасырын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жұтуға болмайды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Бұл туралы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біздің балаларымыз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даулы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мәселе,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дәрігер шақырылады,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ересектер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таблетка</a:t>
            </a: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өздері әкеледі.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Бірақ егер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ауырмасаңыз,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Таблеткаларды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жеуге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Оларды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жұтып қойсаңыз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қауіпті, достар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Өйткені, сіз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улануғыңыз мүмкін: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Мұндай таблеткаларда-зиян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Сондықтан абай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болыңыз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buNone/>
              <a:defRPr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Көптеген жылдар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өмір сүріңіз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5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439727" cy="223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Үйде жалғыз қалғанда</a:t>
            </a:r>
            <a:endParaRPr lang="ru-RU" sz="28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68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Орманда қауіпсіздік ережесін сақтай білуі</a:t>
            </a:r>
            <a:endParaRPr lang="ru-RU" sz="36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8570"/>
            <a:ext cx="6552728" cy="48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95936" y="2996952"/>
            <a:ext cx="172819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6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160824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kk-KZ" sz="6000" b="1" cap="all" dirty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Назарларыңызға </a:t>
            </a:r>
          </a:p>
          <a:p>
            <a:pPr algn="ctr">
              <a:defRPr/>
            </a:pPr>
            <a:r>
              <a:rPr lang="kk-KZ" sz="6000" b="1" cap="all" dirty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рахмет</a:t>
            </a:r>
            <a:endParaRPr lang="ru-RU" sz="6000" b="1" cap="all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637" y="3717032"/>
            <a:ext cx="4738045" cy="280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786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3600" b="1" dirty="0">
                <a:solidFill>
                  <a:srgbClr val="003300"/>
                </a:solidFill>
              </a:rPr>
              <a:t>Топпен жұмыс істеу ережесі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b="1" i="1" dirty="0"/>
              <a:t>Есіңе сақта және қадағала қарапайым ережелерді: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Қасыңдағы сыныптасыңды сыйла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Әрқайсысын тыңдай біл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Келіспесең </a:t>
            </a:r>
            <a:r>
              <a:rPr lang="ru-RU" dirty="0"/>
              <a:t>– </a:t>
            </a:r>
            <a:r>
              <a:rPr lang="ru-RU" dirty="0" err="1"/>
              <a:t>өзіңнің нұсқаңды айтып</a:t>
            </a:r>
            <a:r>
              <a:rPr lang="ru-RU" dirty="0"/>
              <a:t> </a:t>
            </a:r>
            <a:r>
              <a:rPr lang="ru-RU" dirty="0" err="1"/>
              <a:t>көр!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59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852936"/>
            <a:ext cx="3528392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Оқушылардың жол ережесін сақтай отырып, тәртіпке бағыну.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641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58924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Сыртта балалардың өзін дұрыс ұстай білуі, қоршаған ортаны құрметтеу ережелерін сақтай білу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544522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Қыс мезгілінде мұз ортасына бармау керектік ережесін сақтай білуін үйрету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/>
          <a:lstStyle/>
          <a:p>
            <a:pPr algn="l"/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назарына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3312368"/>
          </a:xfrm>
        </p:spPr>
        <p:txBody>
          <a:bodyPr/>
          <a:lstStyle/>
          <a:p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Аптаның алты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күнін партада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өткізетін оқушылар бүгін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оқуларын тәмамдап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1-ші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тоқсандық арнайы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демалысқа шықты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Күзгі демалыс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ақпараттандыру балаларға алдын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жүргізілді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сап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түзеу жиынында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Жасұлан ұйымы бірлестігі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әр оқушы қолына қауіпсіздік ережелері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парақшаларын ұсынды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жетекшілері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күзгі демалысқа шығар оқушы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ата-анадан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қауіпсіздік ережелерін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қолхат алды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Және оқушы назарына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қауіпсіздік ережелеріне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арналған бұрыш дайындалды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Қауіпсіздік ережелерін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сақта!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аналар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назарына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кезіндегі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қауіпсіздік ережелері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қалған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бұзылған үйлерге баруға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жақындауға болмайды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Далада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үйде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қоғамдық жерлерде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тәртіп бұзбай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өздерін дұрыс ұстаулары керек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Өрт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су,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жағажайға жалғыз бармау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тоғайға жалғыз бармау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техника,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еңбек, дене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тәрбиесі сабақтарындағы қауіпсіздікті және жолда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жүру ережелерін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сақтау керек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Кешкі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сағат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22.00-ден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көшеде жүруге болмайды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Танымайтын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адаммен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еріп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кетуге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бөгде техникаға отыруға болмайды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Басқа жаққа қыдырып кеткен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жағдайда мектеп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әкімшілігіне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жетекшіге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хабарлау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Жасөспірімдерді дүкендерге спирттік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спирттік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ішуге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есірткелік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қолдануға болмайды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школь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507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Фокина Л. П. Шаблон школьный</vt:lpstr>
      <vt:lpstr>Презентация PowerPoint</vt:lpstr>
      <vt:lpstr>Топпен жұмыс істеу ережесі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Ата- аналар назарына! Демалыс кезіндегі оқушылардың техника қауіпсіздік ережелері</vt:lpstr>
      <vt:lpstr>Ата- аналар назарына! Демалыс кезіндегі оқушылардың техника қауіпсіздік ережелері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Орманда қауіпсіздік ережесін сақтай білуі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Неизвестный пользователь</cp:lastModifiedBy>
  <cp:revision>30</cp:revision>
  <dcterms:created xsi:type="dcterms:W3CDTF">2017-10-21T09:06:40Z</dcterms:created>
  <dcterms:modified xsi:type="dcterms:W3CDTF">2020-11-04T04:27:16Z</dcterms:modified>
</cp:coreProperties>
</file>